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497" autoAdjust="0"/>
  </p:normalViewPr>
  <p:slideViewPr>
    <p:cSldViewPr>
      <p:cViewPr varScale="1">
        <p:scale>
          <a:sx n="68" d="100"/>
          <a:sy n="68" d="100"/>
        </p:scale>
        <p:origin x="-184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D74FB-826F-4C44-ACA7-C2A3B4F2E4F0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5007E9-42EF-4EC2-B5F9-F571FD3E5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24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pPr marL="228600" indent="-228600">
              <a:buAutoNum type="arabicParenR"/>
            </a:pPr>
            <a:r>
              <a:rPr lang="en-US" dirty="0" smtClean="0"/>
              <a:t>Add</a:t>
            </a:r>
            <a:r>
              <a:rPr lang="en-US" baseline="0" dirty="0" smtClean="0"/>
              <a:t> 29 and 54.  Subtract 17.  Divide by 6.  Multiply by 15.  Divide by 5.  (33)</a:t>
            </a:r>
          </a:p>
          <a:p>
            <a:pPr marL="228600" indent="-228600">
              <a:buAutoNum type="arabicParenR"/>
            </a:pPr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Add 78 and 29.  Subtract 52.  Divide by 5.  Multiply by 16.  Divide by 8.  (22)</a:t>
            </a:r>
          </a:p>
          <a:p>
            <a:pPr marL="228600" indent="-228600">
              <a:buAutoNum type="arabicParenR"/>
            </a:pPr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Add 43 and 68.  Subtract 12.  Divide by 9.  Multiply by 18.  Divide by 3.  (66)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007E9-42EF-4EC2-B5F9-F571FD3E59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21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6714051-809F-4575-BA65-1A042CAA7B46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4051-809F-4575-BA65-1A042CAA7B46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6714051-809F-4575-BA65-1A042CAA7B46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4051-809F-4575-BA65-1A042CAA7B46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4051-809F-4575-BA65-1A042CAA7B46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714051-809F-4575-BA65-1A042CAA7B46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714051-809F-4575-BA65-1A042CAA7B46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4051-809F-4575-BA65-1A042CAA7B46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4051-809F-4575-BA65-1A042CAA7B46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4051-809F-4575-BA65-1A042CAA7B46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6714051-809F-4575-BA65-1A042CAA7B46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6714051-809F-4575-BA65-1A042CAA7B46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686800" cy="1371600"/>
          </a:xfrm>
        </p:spPr>
        <p:txBody>
          <a:bodyPr/>
          <a:lstStyle/>
          <a:p>
            <a:r>
              <a:rPr lang="en-US" dirty="0" smtClean="0"/>
              <a:t>Thursday, September 20,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28600" y="1447801"/>
                <a:ext cx="8763000" cy="4495800"/>
              </a:xfrm>
            </p:spPr>
            <p:txBody>
              <a:bodyPr anchor="t"/>
              <a:lstStyle/>
              <a:p>
                <a:r>
                  <a:rPr lang="en-US" dirty="0" smtClean="0"/>
                  <a:t>TISK Problems</a:t>
                </a:r>
              </a:p>
              <a:p>
                <a:pPr marL="514350" indent="-514350">
                  <a:buClr>
                    <a:schemeClr val="accent2">
                      <a:lumMod val="20000"/>
                      <a:lumOff val="80000"/>
                    </a:schemeClr>
                  </a:buClr>
                  <a:buSzPct val="75000"/>
                  <a:buAutoNum type="arabicParenR"/>
                </a:pPr>
                <a:r>
                  <a:rPr lang="en-US" dirty="0" smtClean="0"/>
                  <a:t>Solve: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𝑧</m:t>
                    </m:r>
                    <m:r>
                      <a:rPr lang="en-US" b="0" i="1" smtClean="0">
                        <a:latin typeface="Cambria Math"/>
                      </a:rPr>
                      <m:t>−1=5</m:t>
                    </m:r>
                  </m:oMath>
                </a14:m>
                <a:endParaRPr lang="en-US" dirty="0" smtClean="0"/>
              </a:p>
              <a:p>
                <a:pPr marL="514350" indent="-514350">
                  <a:buClr>
                    <a:schemeClr val="accent2">
                      <a:lumMod val="20000"/>
                      <a:lumOff val="80000"/>
                    </a:schemeClr>
                  </a:buClr>
                  <a:buSzPct val="75000"/>
                  <a:buAutoNum type="arabicParenR"/>
                </a:pPr>
                <a:r>
                  <a:rPr lang="en-US" dirty="0" smtClean="0"/>
                  <a:t>Write and solve an equation: </a:t>
                </a:r>
                <a:br>
                  <a:rPr lang="en-US" dirty="0" smtClean="0"/>
                </a:br>
                <a:r>
                  <a:rPr lang="en-US" dirty="0" err="1" smtClean="0"/>
                  <a:t>Sanjana</a:t>
                </a:r>
                <a:r>
                  <a:rPr lang="en-US" dirty="0" smtClean="0"/>
                  <a:t> has four fewer than five times the number of bows as </a:t>
                </a:r>
                <a:r>
                  <a:rPr lang="en-US" dirty="0" err="1" smtClean="0"/>
                  <a:t>Chanti</a:t>
                </a:r>
                <a:r>
                  <a:rPr lang="en-US" dirty="0" smtClean="0"/>
                  <a:t>.  If </a:t>
                </a:r>
                <a:r>
                  <a:rPr lang="en-US" dirty="0" err="1" smtClean="0"/>
                  <a:t>Sanjana</a:t>
                </a:r>
                <a:r>
                  <a:rPr lang="en-US" dirty="0" smtClean="0"/>
                  <a:t> has 16 bows, how many does </a:t>
                </a:r>
                <a:r>
                  <a:rPr lang="en-US" dirty="0" err="1" smtClean="0"/>
                  <a:t>Chanti</a:t>
                </a:r>
                <a:r>
                  <a:rPr lang="en-US" dirty="0" smtClean="0"/>
                  <a:t> have?</a:t>
                </a:r>
              </a:p>
              <a:p>
                <a:pPr marL="514350" indent="-514350">
                  <a:buClr>
                    <a:schemeClr val="accent2">
                      <a:lumMod val="20000"/>
                      <a:lumOff val="80000"/>
                    </a:schemeClr>
                  </a:buClr>
                  <a:buSzPct val="75000"/>
                  <a:buAutoNum type="arabicParenR"/>
                </a:pPr>
                <a:r>
                  <a:rPr lang="en-US" dirty="0" smtClean="0"/>
                  <a:t>Evaluate: -6.2(7)</a:t>
                </a:r>
              </a:p>
              <a:p>
                <a:pPr marL="514350" indent="-514350">
                  <a:buAutoNum type="arabicParenR"/>
                </a:pPr>
                <a:endParaRPr lang="en-US" dirty="0"/>
              </a:p>
              <a:p>
                <a:r>
                  <a:rPr lang="en-US" dirty="0" smtClean="0"/>
                  <a:t>We will have 3 Mental Math questions today.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28600" y="1447801"/>
                <a:ext cx="8763000" cy="4495800"/>
              </a:xfrm>
              <a:blipFill rotWithShape="1">
                <a:blip r:embed="rId3"/>
                <a:stretch>
                  <a:fillRect l="-1253" t="-1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514600" y="6096000"/>
            <a:ext cx="655320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Problem Solving Write Up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9499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035552" cy="4495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21) 150</a:t>
            </a:r>
          </a:p>
          <a:p>
            <a:pPr marL="0" indent="0">
              <a:buNone/>
            </a:pPr>
            <a:r>
              <a:rPr lang="en-US" dirty="0" smtClean="0"/>
              <a:t>22) 75%</a:t>
            </a:r>
          </a:p>
          <a:p>
            <a:pPr marL="0" indent="0">
              <a:buNone/>
            </a:pPr>
            <a:r>
              <a:rPr lang="en-US" dirty="0" smtClean="0"/>
              <a:t>23) 250 (240 is better)</a:t>
            </a:r>
          </a:p>
          <a:p>
            <a:pPr marL="0" indent="0">
              <a:buNone/>
            </a:pPr>
            <a:r>
              <a:rPr lang="en-US" dirty="0" smtClean="0"/>
              <a:t>24) 250 (225 is also good)</a:t>
            </a:r>
          </a:p>
          <a:p>
            <a:pPr marL="0" indent="0">
              <a:buNone/>
            </a:pPr>
            <a:r>
              <a:rPr lang="en-US" dirty="0" smtClean="0"/>
              <a:t>25) 1600</a:t>
            </a:r>
          </a:p>
          <a:p>
            <a:pPr marL="0" indent="0">
              <a:buNone/>
            </a:pPr>
            <a:r>
              <a:rPr lang="en-US" dirty="0" smtClean="0"/>
              <a:t>26) 50%</a:t>
            </a:r>
          </a:p>
          <a:p>
            <a:pPr marL="0" indent="0">
              <a:buNone/>
            </a:pPr>
            <a:r>
              <a:rPr lang="en-US" dirty="0" smtClean="0"/>
              <a:t>27) 33%</a:t>
            </a:r>
          </a:p>
          <a:p>
            <a:pPr marL="0" indent="0">
              <a:buNone/>
            </a:pPr>
            <a:r>
              <a:rPr lang="en-US" dirty="0" smtClean="0"/>
              <a:t>28) 9</a:t>
            </a:r>
          </a:p>
          <a:p>
            <a:pPr marL="0" indent="0">
              <a:buNone/>
            </a:pPr>
            <a:r>
              <a:rPr lang="en-US" dirty="0" smtClean="0"/>
              <a:t>29) 400</a:t>
            </a:r>
          </a:p>
          <a:p>
            <a:pPr marL="0" indent="0">
              <a:buNone/>
            </a:pPr>
            <a:r>
              <a:rPr lang="en-US" dirty="0" smtClean="0"/>
              <a:t>30) 50%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5275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§8-6 Applications of </a:t>
            </a:r>
            <a:r>
              <a:rPr lang="en-US" dirty="0" err="1" smtClean="0"/>
              <a:t>Percents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Percents</a:t>
            </a:r>
            <a:r>
              <a:rPr lang="en-US" dirty="0" smtClean="0"/>
              <a:t> have many real-world applications</a:t>
            </a:r>
          </a:p>
          <a:p>
            <a:pPr lvl="1"/>
            <a:r>
              <a:rPr lang="en-US" dirty="0" smtClean="0"/>
              <a:t>One of these are:</a:t>
            </a:r>
          </a:p>
          <a:p>
            <a:pPr lvl="2"/>
            <a:r>
              <a:rPr lang="en-US" dirty="0" smtClean="0"/>
              <a:t>Commission Rates</a:t>
            </a:r>
          </a:p>
          <a:p>
            <a:pPr lvl="3"/>
            <a:r>
              <a:rPr lang="en-US" dirty="0" smtClean="0"/>
              <a:t>Commission is the amount of money a salesperson makes when they sell something.</a:t>
            </a:r>
          </a:p>
          <a:p>
            <a:pPr lvl="3"/>
            <a:r>
              <a:rPr lang="en-US" dirty="0" smtClean="0"/>
              <a:t>This amount is taken from the </a:t>
            </a:r>
            <a:r>
              <a:rPr lang="en-US" i="1" dirty="0" smtClean="0"/>
              <a:t>profit</a:t>
            </a:r>
            <a:r>
              <a:rPr lang="en-US" dirty="0" smtClean="0"/>
              <a:t> the company made.</a:t>
            </a:r>
          </a:p>
          <a:p>
            <a:pPr lvl="4"/>
            <a:r>
              <a:rPr lang="en-US" dirty="0" smtClean="0"/>
              <a:t>For example, a salesman might make a 20% commission.  </a:t>
            </a:r>
          </a:p>
          <a:p>
            <a:pPr lvl="4"/>
            <a:r>
              <a:rPr lang="en-US" dirty="0" smtClean="0"/>
              <a:t>That means if he made a sale for $3,000, the salesman would make $600.</a:t>
            </a:r>
          </a:p>
        </p:txBody>
      </p:sp>
    </p:spTree>
    <p:extLst>
      <p:ext uri="{BB962C8B-B14F-4D97-AF65-F5344CB8AC3E}">
        <p14:creationId xmlns:p14="http://schemas.microsoft.com/office/powerpoint/2010/main" val="358609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§8-6 Applications of </a:t>
            </a:r>
            <a:r>
              <a:rPr lang="en-US" dirty="0" err="1"/>
              <a:t>Percents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Percents</a:t>
            </a:r>
            <a:r>
              <a:rPr lang="en-US" dirty="0"/>
              <a:t> have many real-world applications</a:t>
            </a:r>
          </a:p>
          <a:p>
            <a:pPr lvl="1"/>
            <a:r>
              <a:rPr lang="en-US" dirty="0" smtClean="0"/>
              <a:t>Another one is: </a:t>
            </a:r>
          </a:p>
          <a:p>
            <a:pPr lvl="2"/>
            <a:r>
              <a:rPr lang="en-US" dirty="0" smtClean="0"/>
              <a:t>Taxes</a:t>
            </a:r>
            <a:endParaRPr lang="en-US" dirty="0"/>
          </a:p>
          <a:p>
            <a:pPr lvl="3"/>
            <a:r>
              <a:rPr lang="en-US" dirty="0"/>
              <a:t>One type of tax is </a:t>
            </a:r>
            <a:r>
              <a:rPr lang="en-US" b="1" i="1" dirty="0"/>
              <a:t>sales</a:t>
            </a:r>
            <a:r>
              <a:rPr lang="en-US" dirty="0"/>
              <a:t> tax.</a:t>
            </a:r>
          </a:p>
          <a:p>
            <a:pPr lvl="4"/>
            <a:r>
              <a:rPr lang="en-US" dirty="0"/>
              <a:t>Sales tax is an amount you are charged in addition to the price of the items you are buying.  </a:t>
            </a:r>
            <a:endParaRPr lang="en-US" dirty="0" smtClean="0"/>
          </a:p>
          <a:p>
            <a:pPr lvl="5"/>
            <a:r>
              <a:rPr lang="en-US" dirty="0" smtClean="0"/>
              <a:t>For example, in Chandler, the total sales tax is currently 8.8%.</a:t>
            </a:r>
          </a:p>
          <a:p>
            <a:pPr lvl="5"/>
            <a:r>
              <a:rPr lang="en-US" dirty="0" smtClean="0"/>
              <a:t>So if you bought $30 worth of items in Chandler, you’d expect to pay about $33 total with tax.  (Or $32.64 total.)</a:t>
            </a:r>
          </a:p>
          <a:p>
            <a:pPr lvl="3"/>
            <a:r>
              <a:rPr lang="en-US" dirty="0" smtClean="0"/>
              <a:t>Another type of tax is called </a:t>
            </a:r>
            <a:r>
              <a:rPr lang="en-US" b="1" i="1" dirty="0" smtClean="0"/>
              <a:t>withholding</a:t>
            </a:r>
            <a:r>
              <a:rPr lang="en-US" dirty="0" smtClean="0"/>
              <a:t> tax.</a:t>
            </a:r>
          </a:p>
          <a:p>
            <a:pPr lvl="4"/>
            <a:r>
              <a:rPr lang="en-US" dirty="0" smtClean="0"/>
              <a:t>Withholding tax is the amount the government holds from your paycheck.</a:t>
            </a:r>
          </a:p>
          <a:p>
            <a:pPr lvl="5"/>
            <a:r>
              <a:rPr lang="en-US" dirty="0" smtClean="0"/>
              <a:t>For example, a single person can expect to pay about 17% in federal taxes per paycheck.</a:t>
            </a:r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96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§8-6 Applications of </a:t>
            </a:r>
            <a:r>
              <a:rPr lang="en-US" dirty="0" err="1"/>
              <a:t>Percents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 have been hired to sell cars at </a:t>
            </a:r>
            <a:r>
              <a:rPr lang="en-US" dirty="0" err="1" smtClean="0"/>
              <a:t>Wiltjer’s</a:t>
            </a:r>
            <a:r>
              <a:rPr lang="en-US" dirty="0" smtClean="0"/>
              <a:t> Crazy Car Lot.</a:t>
            </a:r>
          </a:p>
          <a:p>
            <a:r>
              <a:rPr lang="en-US" dirty="0" smtClean="0"/>
              <a:t>You can choose between 3 salary packages:</a:t>
            </a:r>
          </a:p>
          <a:p>
            <a:pPr lvl="1"/>
            <a:r>
              <a:rPr lang="en-US" dirty="0" smtClean="0"/>
              <a:t>$2,500 per month with </a:t>
            </a:r>
            <a:r>
              <a:rPr lang="en-US" b="1" u="sng" dirty="0" smtClean="0"/>
              <a:t>no</a:t>
            </a:r>
            <a:r>
              <a:rPr lang="en-US" dirty="0" smtClean="0"/>
              <a:t> commission</a:t>
            </a:r>
          </a:p>
          <a:p>
            <a:pPr lvl="1"/>
            <a:r>
              <a:rPr lang="en-US" dirty="0" smtClean="0"/>
              <a:t>$1,000 per month with 2% commission</a:t>
            </a:r>
          </a:p>
          <a:p>
            <a:pPr lvl="1"/>
            <a:r>
              <a:rPr lang="en-US" dirty="0" smtClean="0"/>
              <a:t>No monthly salary and 4% commission</a:t>
            </a:r>
          </a:p>
          <a:p>
            <a:r>
              <a:rPr lang="en-US" dirty="0" smtClean="0"/>
              <a:t>An average car on </a:t>
            </a:r>
            <a:r>
              <a:rPr lang="en-US" dirty="0" err="1" smtClean="0"/>
              <a:t>Wiltjer’s</a:t>
            </a:r>
            <a:r>
              <a:rPr lang="en-US" dirty="0" smtClean="0"/>
              <a:t> Crazy Car Lot sells for $20,000.</a:t>
            </a:r>
          </a:p>
          <a:p>
            <a:r>
              <a:rPr lang="en-US" dirty="0" smtClean="0"/>
              <a:t>Which package will you choose? 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162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Finish your Problem-Solving Write Up for the Potato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624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1439</TotalTime>
  <Words>423</Words>
  <Application>Microsoft Office PowerPoint</Application>
  <PresentationFormat>On-screen Show (4:3)</PresentationFormat>
  <Paragraphs>56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Thursday, September 20, 2012</vt:lpstr>
      <vt:lpstr>Homework Check</vt:lpstr>
      <vt:lpstr>§8-6 Applications of Percents</vt:lpstr>
      <vt:lpstr>§8-6 Applications of Percents</vt:lpstr>
      <vt:lpstr>§8-6 Applications of Percents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Thursday, September 20, 2012</dc:title>
  <dc:creator>Dria</dc:creator>
  <cp:lastModifiedBy>Dria</cp:lastModifiedBy>
  <cp:revision>6</cp:revision>
  <dcterms:created xsi:type="dcterms:W3CDTF">2012-09-20T13:51:45Z</dcterms:created>
  <dcterms:modified xsi:type="dcterms:W3CDTF">2012-09-21T13:51:41Z</dcterms:modified>
</cp:coreProperties>
</file>